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60"/>
  </p:normalViewPr>
  <p:slideViewPr>
    <p:cSldViewPr>
      <p:cViewPr varScale="1">
        <p:scale>
          <a:sx n="108" d="100"/>
          <a:sy n="108" d="100"/>
        </p:scale>
        <p:origin x="178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1 600 000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509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Minion Pro Cond</vt:lpstr>
      <vt:lpstr>Miriam Fixed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252</cp:revision>
  <cp:lastPrinted>2024-02-11T14:53:58Z</cp:lastPrinted>
  <dcterms:created xsi:type="dcterms:W3CDTF">2019-12-05T06:41:56Z</dcterms:created>
  <dcterms:modified xsi:type="dcterms:W3CDTF">2024-08-01T11:33:17Z</dcterms:modified>
</cp:coreProperties>
</file>